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6537-754F-4BBB-AF18-E03E44549AEF}" type="datetimeFigureOut">
              <a:rPr lang="hr-HR" smtClean="0"/>
              <a:t>14.1.2015.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0062-874B-49E8-AF19-64675E1D725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6537-754F-4BBB-AF18-E03E44549AEF}" type="datetimeFigureOut">
              <a:rPr lang="hr-HR" smtClean="0"/>
              <a:t>14.1.2015.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0062-874B-49E8-AF19-64675E1D725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6537-754F-4BBB-AF18-E03E44549AEF}" type="datetimeFigureOut">
              <a:rPr lang="hr-HR" smtClean="0"/>
              <a:t>14.1.2015.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0062-874B-49E8-AF19-64675E1D725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6537-754F-4BBB-AF18-E03E44549AEF}" type="datetimeFigureOut">
              <a:rPr lang="hr-HR" smtClean="0"/>
              <a:t>14.1.2015.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0062-874B-49E8-AF19-64675E1D725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6537-754F-4BBB-AF18-E03E44549AEF}" type="datetimeFigureOut">
              <a:rPr lang="hr-HR" smtClean="0"/>
              <a:t>14.1.2015.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0062-874B-49E8-AF19-64675E1D725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6537-754F-4BBB-AF18-E03E44549AEF}" type="datetimeFigureOut">
              <a:rPr lang="hr-HR" smtClean="0"/>
              <a:t>14.1.2015.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0062-874B-49E8-AF19-64675E1D725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6537-754F-4BBB-AF18-E03E44549AEF}" type="datetimeFigureOut">
              <a:rPr lang="hr-HR" smtClean="0"/>
              <a:t>14.1.2015.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0062-874B-49E8-AF19-64675E1D725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6537-754F-4BBB-AF18-E03E44549AEF}" type="datetimeFigureOut">
              <a:rPr lang="hr-HR" smtClean="0"/>
              <a:t>14.1.2015.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0062-874B-49E8-AF19-64675E1D725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6537-754F-4BBB-AF18-E03E44549AEF}" type="datetimeFigureOut">
              <a:rPr lang="hr-HR" smtClean="0"/>
              <a:t>14.1.2015.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0062-874B-49E8-AF19-64675E1D725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6537-754F-4BBB-AF18-E03E44549AEF}" type="datetimeFigureOut">
              <a:rPr lang="hr-HR" smtClean="0"/>
              <a:t>14.1.2015.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0062-874B-49E8-AF19-64675E1D725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6537-754F-4BBB-AF18-E03E44549AEF}" type="datetimeFigureOut">
              <a:rPr lang="hr-HR" smtClean="0"/>
              <a:t>14.1.2015.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0062-874B-49E8-AF19-64675E1D725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36537-754F-4BBB-AF18-E03E44549AEF}" type="datetimeFigureOut">
              <a:rPr lang="hr-HR" smtClean="0"/>
              <a:t>14.1.2015.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30062-874B-49E8-AF19-64675E1D7255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17" descr="skok s mjesta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>
            <a:lum bright="-16000" contrast="34000"/>
          </a:blip>
          <a:srcRect/>
          <a:stretch>
            <a:fillRect/>
          </a:stretch>
        </p:blipFill>
        <p:spPr>
          <a:xfrm>
            <a:off x="5486400" y="1600200"/>
            <a:ext cx="3509963" cy="3638550"/>
          </a:xfrm>
          <a:noFill/>
        </p:spPr>
      </p:pic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r-HR" sz="4000" b="1" smtClean="0"/>
              <a:t>Vertikalni skok</a:t>
            </a:r>
            <a:br>
              <a:rPr lang="hr-HR" sz="4000" b="1" smtClean="0"/>
            </a:br>
            <a:r>
              <a:rPr lang="hr-HR" sz="3200" b="1" smtClean="0"/>
              <a:t>(skok s mjesta)</a:t>
            </a:r>
            <a:endParaRPr lang="hr-HR" sz="4000" b="1" smtClean="0"/>
          </a:p>
        </p:txBody>
      </p:sp>
      <p:pic>
        <p:nvPicPr>
          <p:cNvPr id="35844" name="Picture 4" descr="Image4"/>
          <p:cNvPicPr>
            <a:picLocks noChangeAspect="1" noChangeArrowheads="1"/>
          </p:cNvPicPr>
          <p:nvPr>
            <p:ph sz="half" idx="1"/>
          </p:nvPr>
        </p:nvPicPr>
        <p:blipFill>
          <a:blip r:embed="rId3" cstate="print">
            <a:lum bright="-40000" contrast="70000"/>
          </a:blip>
          <a:srcRect/>
          <a:stretch>
            <a:fillRect/>
          </a:stretch>
        </p:blipFill>
        <p:spPr>
          <a:xfrm>
            <a:off x="531813" y="2011363"/>
            <a:ext cx="4954587" cy="2765425"/>
          </a:xfrm>
          <a:noFill/>
        </p:spPr>
      </p:pic>
      <p:sp>
        <p:nvSpPr>
          <p:cNvPr id="35845" name="Rectangle 7"/>
          <p:cNvSpPr>
            <a:spLocks noChangeArrowheads="1"/>
          </p:cNvSpPr>
          <p:nvPr/>
        </p:nvSpPr>
        <p:spPr bwMode="auto">
          <a:xfrm>
            <a:off x="827088" y="2349500"/>
            <a:ext cx="914400" cy="304800"/>
          </a:xfrm>
          <a:prstGeom prst="rect">
            <a:avLst/>
          </a:prstGeom>
          <a:solidFill>
            <a:srgbClr val="FDFCF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35846" name="Rectangle 8"/>
          <p:cNvSpPr>
            <a:spLocks noChangeArrowheads="1"/>
          </p:cNvSpPr>
          <p:nvPr/>
        </p:nvSpPr>
        <p:spPr bwMode="auto">
          <a:xfrm>
            <a:off x="609600" y="4419600"/>
            <a:ext cx="1752600" cy="381000"/>
          </a:xfrm>
          <a:prstGeom prst="rect">
            <a:avLst/>
          </a:prstGeom>
          <a:solidFill>
            <a:srgbClr val="FDFCF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35847" name="Text Box 12"/>
          <p:cNvSpPr txBox="1">
            <a:spLocks noChangeArrowheads="1"/>
          </p:cNvSpPr>
          <p:nvPr/>
        </p:nvSpPr>
        <p:spPr bwMode="auto">
          <a:xfrm>
            <a:off x="3255963" y="5892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kumimoji="1" lang="en-US" sz="2400">
              <a:latin typeface="Arial Narrow" pitchFamily="34" charset="0"/>
            </a:endParaRPr>
          </a:p>
        </p:txBody>
      </p:sp>
      <p:sp>
        <p:nvSpPr>
          <p:cNvPr id="35848" name="Rectangle 18"/>
          <p:cNvSpPr>
            <a:spLocks noChangeArrowheads="1"/>
          </p:cNvSpPr>
          <p:nvPr/>
        </p:nvSpPr>
        <p:spPr bwMode="auto">
          <a:xfrm>
            <a:off x="609600" y="2057400"/>
            <a:ext cx="533400" cy="152400"/>
          </a:xfrm>
          <a:prstGeom prst="rect">
            <a:avLst/>
          </a:prstGeom>
          <a:solidFill>
            <a:srgbClr val="FDFCF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35849" name="Line 19"/>
          <p:cNvSpPr>
            <a:spLocks noChangeShapeType="1"/>
          </p:cNvSpPr>
          <p:nvPr/>
        </p:nvSpPr>
        <p:spPr bwMode="auto">
          <a:xfrm>
            <a:off x="6858000" y="1752600"/>
            <a:ext cx="12954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35850" name="Line 20"/>
          <p:cNvSpPr>
            <a:spLocks noChangeShapeType="1"/>
          </p:cNvSpPr>
          <p:nvPr/>
        </p:nvSpPr>
        <p:spPr bwMode="auto">
          <a:xfrm>
            <a:off x="5867400" y="2362200"/>
            <a:ext cx="24384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35851" name="Line 21"/>
          <p:cNvSpPr>
            <a:spLocks noChangeShapeType="1"/>
          </p:cNvSpPr>
          <p:nvPr/>
        </p:nvSpPr>
        <p:spPr bwMode="auto">
          <a:xfrm>
            <a:off x="7620000" y="1752600"/>
            <a:ext cx="0" cy="609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35852" name="Text Box 22"/>
          <p:cNvSpPr txBox="1">
            <a:spLocks noChangeArrowheads="1"/>
          </p:cNvSpPr>
          <p:nvPr/>
        </p:nvSpPr>
        <p:spPr bwMode="auto">
          <a:xfrm>
            <a:off x="7216775" y="1860550"/>
            <a:ext cx="35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>
                <a:solidFill>
                  <a:srgbClr val="461700"/>
                </a:solidFill>
              </a:rPr>
              <a:t>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533400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r-HR" sz="2800" smtClean="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r-HR" sz="2800" smtClean="0"/>
              <a:t>   </a:t>
            </a:r>
            <a:r>
              <a:rPr lang="hr-HR" sz="2400" smtClean="0"/>
              <a:t>na skakača djeluje sila podloge i njegova težina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400" smtClean="0"/>
              <a:t>ubrzanje na putu h:</a:t>
            </a:r>
          </a:p>
          <a:p>
            <a:pPr eaLnBrk="1" hangingPunct="1">
              <a:lnSpc>
                <a:spcPct val="90000"/>
              </a:lnSpc>
              <a:defRPr/>
            </a:pPr>
            <a:endParaRPr lang="hr-HR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hr-HR" sz="2400" smtClean="0"/>
              <a:t>brzina na visini h</a:t>
            </a:r>
            <a:r>
              <a:rPr lang="hr-HR" sz="2800" smtClean="0"/>
              <a:t>:</a:t>
            </a:r>
            <a:endParaRPr lang="hr-HR" sz="2400" smtClean="0"/>
          </a:p>
          <a:p>
            <a:pPr eaLnBrk="1" hangingPunct="1">
              <a:lnSpc>
                <a:spcPct val="90000"/>
              </a:lnSpc>
              <a:defRPr/>
            </a:pPr>
            <a:endParaRPr lang="hr-HR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hr-HR" sz="2400" smtClean="0"/>
              <a:t>duž puta H nakon odvajanja od podloge brzina je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r-HR" sz="280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hr-HR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hr-HR" sz="2400" smtClean="0"/>
              <a:t>maksimalna visina vertikalnog skoka, v’=0:</a:t>
            </a:r>
          </a:p>
        </p:txBody>
      </p:sp>
      <p:graphicFrame>
        <p:nvGraphicFramePr>
          <p:cNvPr id="14338" name="Object 0"/>
          <p:cNvGraphicFramePr>
            <a:graphicFrameLocks noChangeAspect="1"/>
          </p:cNvGraphicFramePr>
          <p:nvPr/>
        </p:nvGraphicFramePr>
        <p:xfrm>
          <a:off x="4552950" y="1600200"/>
          <a:ext cx="2119313" cy="728663"/>
        </p:xfrm>
        <a:graphic>
          <a:graphicData uri="http://schemas.openxmlformats.org/presentationml/2006/ole">
            <p:oleObj spid="_x0000_s1026" name="Equation" r:id="rId3" imgW="1257120" imgH="431640" progId="Equation.3">
              <p:embed/>
            </p:oleObj>
          </a:graphicData>
        </a:graphic>
      </p:graphicFrame>
      <p:graphicFrame>
        <p:nvGraphicFramePr>
          <p:cNvPr id="14339" name="Object 1"/>
          <p:cNvGraphicFramePr>
            <a:graphicFrameLocks noChangeAspect="1"/>
          </p:cNvGraphicFramePr>
          <p:nvPr/>
        </p:nvGraphicFramePr>
        <p:xfrm>
          <a:off x="6477000" y="2438400"/>
          <a:ext cx="1820863" cy="831850"/>
        </p:xfrm>
        <a:graphic>
          <a:graphicData uri="http://schemas.openxmlformats.org/presentationml/2006/ole">
            <p:oleObj spid="_x0000_s1027" name="Equation" r:id="rId4" imgW="1054080" imgH="482400" progId="Equation.3">
              <p:embed/>
            </p:oleObj>
          </a:graphicData>
        </a:graphic>
      </p:graphicFrame>
      <p:graphicFrame>
        <p:nvGraphicFramePr>
          <p:cNvPr id="14340" name="Object 2"/>
          <p:cNvGraphicFramePr>
            <a:graphicFrameLocks noChangeAspect="1"/>
          </p:cNvGraphicFramePr>
          <p:nvPr/>
        </p:nvGraphicFramePr>
        <p:xfrm>
          <a:off x="2493963" y="4114800"/>
          <a:ext cx="2936875" cy="869950"/>
        </p:xfrm>
        <a:graphic>
          <a:graphicData uri="http://schemas.openxmlformats.org/presentationml/2006/ole">
            <p:oleObj spid="_x0000_s1028" name="Equation" r:id="rId5" imgW="1714320" imgH="507960" progId="Equation.3">
              <p:embed/>
            </p:oleObj>
          </a:graphicData>
        </a:graphic>
      </p:graphicFrame>
      <p:graphicFrame>
        <p:nvGraphicFramePr>
          <p:cNvPr id="14341" name="Object 3"/>
          <p:cNvGraphicFramePr>
            <a:graphicFrameLocks noChangeAspect="1"/>
          </p:cNvGraphicFramePr>
          <p:nvPr/>
        </p:nvGraphicFramePr>
        <p:xfrm>
          <a:off x="1535113" y="5715000"/>
          <a:ext cx="1436687" cy="663575"/>
        </p:xfrm>
        <a:graphic>
          <a:graphicData uri="http://schemas.openxmlformats.org/presentationml/2006/ole">
            <p:oleObj spid="_x0000_s1029" name="Equation" r:id="rId6" imgW="850680" imgH="393480" progId="Equation.3">
              <p:embed/>
            </p:oleObj>
          </a:graphicData>
        </a:graphic>
      </p:graphicFrame>
      <p:graphicFrame>
        <p:nvGraphicFramePr>
          <p:cNvPr id="14342" name="Object 4"/>
          <p:cNvGraphicFramePr>
            <a:graphicFrameLocks noChangeAspect="1"/>
          </p:cNvGraphicFramePr>
          <p:nvPr/>
        </p:nvGraphicFramePr>
        <p:xfrm>
          <a:off x="4068763" y="2601913"/>
          <a:ext cx="1798637" cy="463550"/>
        </p:xfrm>
        <a:graphic>
          <a:graphicData uri="http://schemas.openxmlformats.org/presentationml/2006/ole">
            <p:oleObj spid="_x0000_s1030" name="Equation" r:id="rId7" imgW="927000" imgH="241200" progId="Equation.3">
              <p:embed/>
            </p:oleObj>
          </a:graphicData>
        </a:graphic>
      </p:graphicFrame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6019800" y="2819400"/>
            <a:ext cx="228600" cy="762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1" smtClean="0">
                <a:latin typeface="Bookman Old Style" pitchFamily="18" charset="0"/>
              </a:rPr>
              <a:t>Skok uvis</a:t>
            </a:r>
            <a:r>
              <a:rPr lang="en-US" sz="4000" b="1" smtClean="0">
                <a:latin typeface="Bookman Old Style" pitchFamily="18" charset="0"/>
              </a:rPr>
              <a:t/>
            </a:r>
            <a:br>
              <a:rPr lang="en-US" sz="4000" b="1" smtClean="0">
                <a:latin typeface="Bookman Old Style" pitchFamily="18" charset="0"/>
              </a:rPr>
            </a:br>
            <a:r>
              <a:rPr lang="en-US" sz="3200" b="1" smtClean="0">
                <a:latin typeface="Bookman Old Style" pitchFamily="18" charset="0"/>
              </a:rPr>
              <a:t>(skok sa zaletom)</a:t>
            </a:r>
            <a:endParaRPr lang="en-US" sz="4000" smtClean="0">
              <a:latin typeface="Bookman Old Style" pitchFamily="18" charset="0"/>
            </a:endParaRPr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1295400" y="1143000"/>
          <a:ext cx="7239000" cy="2233613"/>
        </p:xfrm>
        <a:graphic>
          <a:graphicData uri="http://schemas.openxmlformats.org/presentationml/2006/ole">
            <p:oleObj spid="_x0000_s2050" name="Bitmap Image" r:id="rId3" imgW="3580952" imgH="1104762" progId="Paint.Picture">
              <p:embed/>
            </p:oleObj>
          </a:graphicData>
        </a:graphic>
      </p:graphicFrame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1981200" y="2286000"/>
            <a:ext cx="6096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1" lang="en-US" sz="2400">
                <a:latin typeface="Arial Narrow" pitchFamily="34" charset="0"/>
              </a:rPr>
              <a:t>Skok preko šipke na istočnjački način</a:t>
            </a:r>
          </a:p>
        </p:txBody>
      </p:sp>
      <p:graphicFrame>
        <p:nvGraphicFramePr>
          <p:cNvPr id="15363" name="Object 5"/>
          <p:cNvGraphicFramePr>
            <a:graphicFrameLocks noChangeAspect="1"/>
          </p:cNvGraphicFramePr>
          <p:nvPr/>
        </p:nvGraphicFramePr>
        <p:xfrm>
          <a:off x="1219200" y="3733800"/>
          <a:ext cx="7162800" cy="2822575"/>
        </p:xfrm>
        <a:graphic>
          <a:graphicData uri="http://schemas.openxmlformats.org/presentationml/2006/ole">
            <p:oleObj spid="_x0000_s2051" name="Bitmap Image" r:id="rId4" imgW="3524742" imgH="1838095" progId="Paint.Picture">
              <p:embed/>
            </p:oleObj>
          </a:graphicData>
        </a:graphic>
      </p:graphicFrame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286000" y="5334000"/>
            <a:ext cx="5715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2400">
                <a:latin typeface="Arial Narrow" pitchFamily="34" charset="0"/>
              </a:rPr>
              <a:t>Skok preko šipke na zapadnjački način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276600" y="3429000"/>
            <a:ext cx="3024188" cy="3365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hr-HR" sz="1600">
                <a:latin typeface="Arial Narrow" pitchFamily="34" charset="0"/>
              </a:rPr>
              <a:t>                 </a:t>
            </a:r>
            <a:r>
              <a:rPr kumimoji="1" lang="hr-HR" sz="1600" b="1">
                <a:latin typeface="Arial Narrow" pitchFamily="34" charset="0"/>
              </a:rPr>
              <a:t> podizanje težišta</a:t>
            </a:r>
            <a:endParaRPr kumimoji="1" lang="en-US" sz="1600" b="1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36867" name="Picture 7" descr="skarice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90588" y="2657475"/>
            <a:ext cx="3006725" cy="2751138"/>
          </a:xfrm>
          <a:noFill/>
        </p:spPr>
      </p:pic>
      <p:pic>
        <p:nvPicPr>
          <p:cNvPr id="36868" name="Picture 8" descr="skok uvis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25975" y="2736850"/>
            <a:ext cx="3697288" cy="2938463"/>
          </a:xfrm>
          <a:noFill/>
        </p:spPr>
      </p:pic>
      <p:sp>
        <p:nvSpPr>
          <p:cNvPr id="36869" name="Text Box 9"/>
          <p:cNvSpPr txBox="1">
            <a:spLocks noChangeArrowheads="1"/>
          </p:cNvSpPr>
          <p:nvPr/>
        </p:nvSpPr>
        <p:spPr bwMode="auto">
          <a:xfrm>
            <a:off x="2051050" y="1773238"/>
            <a:ext cx="131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hr-HR" sz="2400">
                <a:latin typeface="Arial Narrow" pitchFamily="34" charset="0"/>
              </a:rPr>
              <a:t>školski stil</a:t>
            </a:r>
            <a:endParaRPr kumimoji="1" lang="en-US" sz="2400">
              <a:latin typeface="Arial Narrow" pitchFamily="34" charset="0"/>
            </a:endParaRPr>
          </a:p>
        </p:txBody>
      </p:sp>
      <p:sp>
        <p:nvSpPr>
          <p:cNvPr id="36870" name="Text Box 10"/>
          <p:cNvSpPr txBox="1">
            <a:spLocks noChangeArrowheads="1"/>
          </p:cNvSpPr>
          <p:nvPr/>
        </p:nvSpPr>
        <p:spPr bwMode="auto">
          <a:xfrm>
            <a:off x="5200650" y="1716088"/>
            <a:ext cx="2346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hr-HR" sz="2400">
                <a:latin typeface="Arial Narrow" pitchFamily="34" charset="0"/>
              </a:rPr>
              <a:t>današnji atletski stil</a:t>
            </a:r>
            <a:endParaRPr kumimoji="1" lang="en-US" sz="240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Prikaz na zaslonu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Uloženi OLE poslužitelji</vt:lpstr>
      </vt:variant>
      <vt:variant>
        <vt:i4>2</vt:i4>
      </vt:variant>
      <vt:variant>
        <vt:lpstr>Naslovi slajdova</vt:lpstr>
      </vt:variant>
      <vt:variant>
        <vt:i4>5</vt:i4>
      </vt:variant>
    </vt:vector>
  </HeadingPairs>
  <TitlesOfParts>
    <vt:vector size="8" baseType="lpstr">
      <vt:lpstr>Office tema</vt:lpstr>
      <vt:lpstr>Microsoft Equation 3.0</vt:lpstr>
      <vt:lpstr>Bitmap Image</vt:lpstr>
      <vt:lpstr>Slajd 1</vt:lpstr>
      <vt:lpstr>Vertikalni skok (skok s mjesta)</vt:lpstr>
      <vt:lpstr>Slajd 3</vt:lpstr>
      <vt:lpstr>Skok uvis (skok sa zaletom)</vt:lpstr>
      <vt:lpstr>Slajd 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Hrvoje</dc:creator>
  <cp:lastModifiedBy>Hrvoje</cp:lastModifiedBy>
  <cp:revision>1</cp:revision>
  <dcterms:created xsi:type="dcterms:W3CDTF">2015-01-14T09:56:14Z</dcterms:created>
  <dcterms:modified xsi:type="dcterms:W3CDTF">2015-01-14T09:56:34Z</dcterms:modified>
</cp:coreProperties>
</file>